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33"/>
    <a:srgbClr val="808080"/>
    <a:srgbClr val="F8F8F8"/>
    <a:srgbClr val="FFFF66"/>
    <a:srgbClr val="0066FF"/>
    <a:srgbClr val="33CC3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697F07-B33C-496C-9752-AFC727D324EB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408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490F2-05FD-4467-9A72-B10A214E173D}" type="slidenum">
              <a:rPr lang="de-AT"/>
              <a:pPr/>
              <a:t>1</a:t>
            </a:fld>
            <a:endParaRPr lang="de-AT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20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9D8D7-8486-4B9D-A7B4-601B1DFDF9F5}" type="slidenum">
              <a:rPr lang="de-AT"/>
              <a:pPr/>
              <a:t>2</a:t>
            </a:fld>
            <a:endParaRPr lang="de-AT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473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4FB6F-3F25-48C2-9ED1-1561EC6E75B9}" type="slidenum">
              <a:rPr lang="de-AT"/>
              <a:pPr/>
              <a:t>3</a:t>
            </a:fld>
            <a:endParaRPr lang="de-AT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302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04497C-68AF-4BDC-8D08-B7D97C6CE8D6}" type="slidenum">
              <a:rPr lang="de-AT"/>
              <a:pPr/>
              <a:t>4</a:t>
            </a:fld>
            <a:endParaRPr lang="de-AT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65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A67EC-4046-4EA5-AB7B-CA7AA214433C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3F3C0-C039-4C71-8FE6-0DB45E4DDE44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177E4-CC5B-488A-96EA-4539E19B445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8D5B4-4EFE-43A1-8A70-CDE0F0F97413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A9A8D-328F-4E57-AA0F-4B780CFCFC68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35CE1-9157-4BA1-9B29-0852FE653C87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FB9AD-2E02-4838-B76E-58EECFD51B32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135D1-7B43-4AE9-9C8C-B8692BA155D5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77F8A-D06E-4741-B75E-1F89AEA7CF9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DC8E-6CD9-4D74-887C-B8A5302CA05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8F374-4EBE-4369-BD6A-831D537FFFD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D2DE25-1B22-4BD4-9047-FAD08053CBA0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070C0"/>
                </a:solidFill>
              </a:rPr>
              <a:t>Öffnungszeiten</a:t>
            </a:r>
            <a:endParaRPr lang="de-AT" b="1" dirty="0">
              <a:solidFill>
                <a:srgbClr val="0070C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7869238" cy="3457575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de-DE">
                <a:solidFill>
                  <a:srgbClr val="0070C0"/>
                </a:solidFill>
              </a:rPr>
              <a:t>Montag bis Mittwoch:</a:t>
            </a:r>
            <a:br>
              <a:rPr lang="de-DE">
                <a:solidFill>
                  <a:srgbClr val="0070C0"/>
                </a:solidFill>
              </a:rPr>
            </a:br>
            <a:r>
              <a:rPr lang="de-DE">
                <a:solidFill>
                  <a:srgbClr val="0070C0"/>
                </a:solidFill>
              </a:rPr>
              <a:t>11 Uhr bis 23 Uhr</a:t>
            </a:r>
          </a:p>
          <a:p>
            <a:pPr>
              <a:spcAft>
                <a:spcPct val="50000"/>
              </a:spcAft>
            </a:pPr>
            <a:r>
              <a:rPr lang="de-DE" dirty="0">
                <a:solidFill>
                  <a:srgbClr val="0070C0"/>
                </a:solidFill>
              </a:rPr>
              <a:t>Donnerstag: Ruhetag</a:t>
            </a:r>
          </a:p>
          <a:p>
            <a:pPr>
              <a:spcAft>
                <a:spcPct val="50000"/>
              </a:spcAft>
            </a:pPr>
            <a:r>
              <a:rPr lang="de-DE" dirty="0">
                <a:solidFill>
                  <a:srgbClr val="0070C0"/>
                </a:solidFill>
              </a:rPr>
              <a:t>Freitag bis Sonntag und an Feiertagen: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dirty="0">
                <a:solidFill>
                  <a:srgbClr val="0070C0"/>
                </a:solidFill>
              </a:rPr>
              <a:t>11 Uhr bis 24 Uhr</a:t>
            </a:r>
            <a:endParaRPr lang="de-AT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>
                <a:solidFill>
                  <a:srgbClr val="F8F8F8"/>
                </a:solidFill>
              </a:rPr>
              <a:t>Öffnungszeiten</a:t>
            </a:r>
            <a:endParaRPr lang="de-AT" sz="4800" b="1">
              <a:solidFill>
                <a:srgbClr val="F8F8F8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8137525" cy="3457575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de-DE" b="1">
                <a:solidFill>
                  <a:srgbClr val="F8F8F8"/>
                </a:solidFill>
              </a:rPr>
              <a:t>Montag bis Mittwoch:</a:t>
            </a:r>
            <a:br>
              <a:rPr lang="de-DE" b="1">
                <a:solidFill>
                  <a:srgbClr val="F8F8F8"/>
                </a:solidFill>
              </a:rPr>
            </a:br>
            <a:r>
              <a:rPr lang="de-DE" b="1">
                <a:solidFill>
                  <a:srgbClr val="F8F8F8"/>
                </a:solidFill>
              </a:rPr>
              <a:t>11 Uhr bis 23 Uhr</a:t>
            </a:r>
          </a:p>
          <a:p>
            <a:pPr>
              <a:spcAft>
                <a:spcPct val="50000"/>
              </a:spcAft>
            </a:pPr>
            <a:r>
              <a:rPr lang="de-DE" b="1">
                <a:solidFill>
                  <a:srgbClr val="F8F8F8"/>
                </a:solidFill>
              </a:rPr>
              <a:t>Donnerstag: Ruhetag</a:t>
            </a:r>
          </a:p>
          <a:p>
            <a:pPr>
              <a:spcAft>
                <a:spcPct val="50000"/>
              </a:spcAft>
            </a:pPr>
            <a:r>
              <a:rPr lang="de-DE" b="1">
                <a:solidFill>
                  <a:srgbClr val="F8F8F8"/>
                </a:solidFill>
              </a:rPr>
              <a:t>Freitag bis Sonntag und an Feiertagen:</a:t>
            </a:r>
            <a:br>
              <a:rPr lang="de-DE" b="1">
                <a:solidFill>
                  <a:srgbClr val="F8F8F8"/>
                </a:solidFill>
              </a:rPr>
            </a:br>
            <a:r>
              <a:rPr lang="de-DE" b="1">
                <a:solidFill>
                  <a:srgbClr val="F8F8F8"/>
                </a:solidFill>
              </a:rPr>
              <a:t>11 Uhr bis 24 Uhr</a:t>
            </a:r>
            <a:endParaRPr lang="de-AT" b="1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>
                <a:solidFill>
                  <a:srgbClr val="D60000"/>
                </a:solidFill>
              </a:rPr>
              <a:t>Öffnungszeiten</a:t>
            </a:r>
            <a:endParaRPr lang="de-AT" b="1">
              <a:solidFill>
                <a:srgbClr val="D6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7869238" cy="345757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de-DE">
                <a:solidFill>
                  <a:srgbClr val="D60000"/>
                </a:solidFill>
              </a:rPr>
              <a:t>Montag bis Mittwoch:</a:t>
            </a:r>
            <a:br>
              <a:rPr lang="de-DE">
                <a:solidFill>
                  <a:srgbClr val="D60000"/>
                </a:solidFill>
              </a:rPr>
            </a:br>
            <a:r>
              <a:rPr lang="de-DE">
                <a:solidFill>
                  <a:srgbClr val="D60000"/>
                </a:solidFill>
              </a:rPr>
              <a:t>11 Uhr bis 23 Uhr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de-DE">
                <a:solidFill>
                  <a:srgbClr val="D60000"/>
                </a:solidFill>
              </a:rPr>
              <a:t>Donnerstag: Ruhetag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de-DE">
                <a:solidFill>
                  <a:srgbClr val="D60000"/>
                </a:solidFill>
              </a:rPr>
              <a:t>Freitag bis Sonntag und an Feiertagen:</a:t>
            </a:r>
            <a:br>
              <a:rPr lang="de-DE">
                <a:solidFill>
                  <a:srgbClr val="D60000"/>
                </a:solidFill>
              </a:rPr>
            </a:br>
            <a:r>
              <a:rPr lang="de-DE">
                <a:solidFill>
                  <a:srgbClr val="D60000"/>
                </a:solidFill>
              </a:rPr>
              <a:t>11 Uhr bis 24 Uhr</a:t>
            </a:r>
            <a:endParaRPr lang="de-AT">
              <a:solidFill>
                <a:srgbClr val="D60000"/>
              </a:solidFill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>
                <a:solidFill>
                  <a:schemeClr val="tx1"/>
                </a:solidFill>
              </a:rPr>
              <a:t>Öffnungszeiten</a:t>
            </a:r>
            <a:endParaRPr lang="de-AT" b="1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7869238" cy="345757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de-DE"/>
              <a:t>Montag bis Mittwoch:</a:t>
            </a:r>
            <a:br>
              <a:rPr lang="de-DE"/>
            </a:br>
            <a:r>
              <a:rPr lang="de-DE"/>
              <a:t>11 Uhr bis 23 Uhr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de-DE"/>
              <a:t>Donnerstag: Ruhetag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de-DE"/>
              <a:t>Freitag bis Sonntag und an Feiertagen:</a:t>
            </a:r>
            <a:br>
              <a:rPr lang="de-DE"/>
            </a:br>
            <a:r>
              <a:rPr lang="de-DE"/>
              <a:t>11 Uhr bis 24 Uhr</a:t>
            </a:r>
            <a:endParaRPr lang="de-AT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20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Standarddesign</vt:lpstr>
      <vt:lpstr>Öffnungszeiten</vt:lpstr>
      <vt:lpstr>Öffnungszeiten</vt:lpstr>
      <vt:lpstr>Öffnungszeiten</vt:lpstr>
      <vt:lpstr>Öffnungszeiten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 </dc:subject>
  <dc:creator>Eva Reckendorfer</dc:creator>
  <cp:lastModifiedBy> </cp:lastModifiedBy>
  <cp:revision>12</cp:revision>
  <dcterms:created xsi:type="dcterms:W3CDTF">2005-04-03T18:13:42Z</dcterms:created>
  <dcterms:modified xsi:type="dcterms:W3CDTF">2013-08-24T18:03:57Z</dcterms:modified>
</cp:coreProperties>
</file>