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5F5F5"/>
    <a:srgbClr val="D4F4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33CB1BB-CB12-453E-8CA2-D2FB65B740EC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539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Pizzeria GUSTAVA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620713"/>
            <a:ext cx="62642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844675"/>
            <a:ext cx="7343775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19474" y="6245225"/>
            <a:ext cx="1966906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de-AT"/>
              <a:t>Pizzeria GUSTAVA</a:t>
            </a:r>
          </a:p>
        </p:txBody>
      </p:sp>
      <p:grpSp>
        <p:nvGrpSpPr>
          <p:cNvPr id="11" name="Gruppieren 10" descr="3-Kreise-Form"/>
          <p:cNvGrpSpPr/>
          <p:nvPr userDrawn="1"/>
        </p:nvGrpSpPr>
        <p:grpSpPr>
          <a:xfrm>
            <a:off x="7235825" y="549275"/>
            <a:ext cx="1201738" cy="1227138"/>
            <a:chOff x="7235825" y="549275"/>
            <a:chExt cx="1201738" cy="1227138"/>
          </a:xfrm>
        </p:grpSpPr>
        <p:sp>
          <p:nvSpPr>
            <p:cNvPr id="1032" name="Oval 8" descr="rot"/>
            <p:cNvSpPr>
              <a:spLocks noChangeArrowheads="1"/>
            </p:cNvSpPr>
            <p:nvPr/>
          </p:nvSpPr>
          <p:spPr bwMode="auto">
            <a:xfrm rot="5718801">
              <a:off x="7694613" y="549275"/>
              <a:ext cx="719138" cy="719138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0000">
                    <a:gamma/>
                    <a:shade val="56471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1033" name="Oval 9" descr="gruen"/>
            <p:cNvSpPr>
              <a:spLocks noChangeArrowheads="1"/>
            </p:cNvSpPr>
            <p:nvPr/>
          </p:nvSpPr>
          <p:spPr bwMode="auto">
            <a:xfrm rot="5718801">
              <a:off x="7235825" y="795338"/>
              <a:ext cx="719138" cy="719138"/>
            </a:xfrm>
            <a:prstGeom prst="ellipse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68627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AT" dirty="0"/>
            </a:p>
          </p:txBody>
        </p:sp>
        <p:sp>
          <p:nvSpPr>
            <p:cNvPr id="1034" name="Oval 10" descr="blau"/>
            <p:cNvSpPr>
              <a:spLocks noChangeArrowheads="1"/>
            </p:cNvSpPr>
            <p:nvPr/>
          </p:nvSpPr>
          <p:spPr bwMode="auto">
            <a:xfrm rot="5718801">
              <a:off x="7718425" y="1057275"/>
              <a:ext cx="719138" cy="719138"/>
            </a:xfrm>
            <a:prstGeom prst="ellipse">
              <a:avLst/>
            </a:prstGeom>
            <a:gradFill rotWithShape="1">
              <a:gsLst>
                <a:gs pos="0">
                  <a:srgbClr val="3366FF"/>
                </a:gs>
                <a:gs pos="100000">
                  <a:srgbClr val="3366FF">
                    <a:gamma/>
                    <a:shade val="60784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A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441325" indent="-441325" algn="l" rtl="0" fontAlgn="base">
        <a:spcBef>
          <a:spcPct val="20000"/>
        </a:spcBef>
        <a:spcAft>
          <a:spcPct val="0"/>
        </a:spcAft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82675" indent="-461963" algn="l" rtl="0" fontAlgn="base">
        <a:spcBef>
          <a:spcPct val="20000"/>
        </a:spcBef>
        <a:spcAft>
          <a:spcPct val="0"/>
        </a:spcAft>
        <a:buBlip>
          <a:blip r:embed="rId4"/>
        </a:buBlip>
        <a:defRPr sz="2800">
          <a:solidFill>
            <a:schemeClr val="tx1"/>
          </a:solidFill>
          <a:latin typeface="+mn-lt"/>
        </a:defRPr>
      </a:lvl2pPr>
      <a:lvl3pPr marL="1708150" indent="-446088" algn="l" rtl="0" fontAlgn="base">
        <a:spcBef>
          <a:spcPct val="20000"/>
        </a:spcBef>
        <a:spcAft>
          <a:spcPct val="0"/>
        </a:spcAft>
        <a:buBlip>
          <a:blip r:embed="rId4"/>
        </a:buBlip>
        <a:defRPr sz="2400">
          <a:solidFill>
            <a:schemeClr val="tx1"/>
          </a:solidFill>
          <a:latin typeface="+mn-lt"/>
        </a:defRPr>
      </a:lvl3pPr>
      <a:lvl4pPr marL="2241550" indent="-354013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4pPr>
      <a:lvl5pPr marL="2790825" indent="-369888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5pPr>
      <a:lvl6pPr marL="3248025" indent="-369888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6pPr>
      <a:lvl7pPr marL="3705225" indent="-369888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7pPr>
      <a:lvl8pPr marL="4162425" indent="-369888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8pPr>
      <a:lvl9pPr marL="4619625" indent="-369888" algn="l" rtl="0" fontAlgn="base">
        <a:spcBef>
          <a:spcPct val="20000"/>
        </a:spcBef>
        <a:spcAft>
          <a:spcPct val="0"/>
        </a:spcAft>
        <a:buBlip>
          <a:blip r:embed="rId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Pizzeria GUSTAVA</a:t>
            </a:r>
            <a:endParaRPr lang="de-AT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Menüplan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Montag, </a:t>
            </a:r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Dienstag, </a:t>
            </a:r>
            <a:endParaRPr lang="de-A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Mittwoch, </a:t>
            </a:r>
            <a:endParaRPr lang="de-A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Freitag, </a:t>
            </a:r>
            <a:endParaRPr lang="de-A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Samstag, </a:t>
            </a:r>
            <a:endParaRPr lang="de-A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Pizzeria GUSTAVA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Sonntag, </a:t>
            </a:r>
            <a:endParaRPr lang="de-AT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311400"/>
            <a:ext cx="7343775" cy="3494088"/>
          </a:xfrm>
        </p:spPr>
        <p:txBody>
          <a:bodyPr/>
          <a:lstStyle/>
          <a:p>
            <a:r>
              <a:rPr lang="de-DE"/>
              <a:t>Vorspeise:</a:t>
            </a:r>
            <a:br>
              <a:rPr lang="de-DE"/>
            </a:br>
            <a:endParaRPr lang="de-DE"/>
          </a:p>
          <a:p>
            <a:r>
              <a:rPr lang="de-DE"/>
              <a:t>Hauptspeise:</a:t>
            </a:r>
            <a:br>
              <a:rPr lang="de-DE"/>
            </a:br>
            <a:endParaRPr lang="de-DE"/>
          </a:p>
          <a:p>
            <a:r>
              <a:rPr lang="de-DE"/>
              <a:t>Nachspeise:</a:t>
            </a:r>
            <a:br>
              <a:rPr lang="de-DE"/>
            </a:br>
            <a:endParaRPr lang="de-A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nueplan">
  <a:themeElements>
    <a:clrScheme name="menuepla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nuepl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nuepl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uepla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uepla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uepla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uepla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nuepla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nuepla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menueplan</Template>
  <TotalTime>0</TotalTime>
  <Words>39</Words>
  <Application>Microsoft Office PowerPoint</Application>
  <PresentationFormat>Bildschirmpräsentation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Arial</vt:lpstr>
      <vt:lpstr>menueplan</vt:lpstr>
      <vt:lpstr>Pizzeria GUSTAVA</vt:lpstr>
      <vt:lpstr>Montag, </vt:lpstr>
      <vt:lpstr>Dienstag, </vt:lpstr>
      <vt:lpstr>Mittwoch, </vt:lpstr>
      <vt:lpstr>Freitag, </vt:lpstr>
      <vt:lpstr>Samstag, </vt:lpstr>
      <vt:lpstr>Sonntag,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> </dc:subject>
  <dc:creator>Eva Reckendorfer</dc:creator>
  <cp:lastModifiedBy> </cp:lastModifiedBy>
  <cp:revision>10</cp:revision>
  <dcterms:created xsi:type="dcterms:W3CDTF">2005-04-03T14:08:34Z</dcterms:created>
  <dcterms:modified xsi:type="dcterms:W3CDTF">2013-08-24T18:05:12Z</dcterms:modified>
</cp:coreProperties>
</file>